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61" r:id="rId2"/>
    <p:sldId id="423" r:id="rId3"/>
    <p:sldId id="424" r:id="rId4"/>
    <p:sldId id="27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71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88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68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75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93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726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36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31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17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96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08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48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9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2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78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41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6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2794D5-6428-4BBF-89E4-08D54C1926E5}" type="datetimeFigureOut">
              <a:rPr lang="sv-SE" smtClean="0"/>
              <a:t>2023-11-10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CF3C3-DDA7-4D98-9DD5-1D448A16D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82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5" name="Oval 10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E419800-72DE-670E-532C-426BD364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12" y="1454963"/>
            <a:ext cx="4802187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Det </a:t>
            </a:r>
            <a:r>
              <a:rPr lang="en-US" sz="7200" dirty="0" err="1"/>
              <a:t>är</a:t>
            </a:r>
            <a:r>
              <a:rPr lang="en-US" sz="7200" dirty="0"/>
              <a:t> </a:t>
            </a:r>
            <a:r>
              <a:rPr lang="en-US" sz="7200" dirty="0" err="1"/>
              <a:t>dags</a:t>
            </a:r>
            <a:r>
              <a:rPr lang="en-US" sz="7200" dirty="0"/>
              <a:t> för </a:t>
            </a:r>
            <a:r>
              <a:rPr lang="en-US" sz="7200" dirty="0" err="1"/>
              <a:t>musik</a:t>
            </a:r>
            <a:r>
              <a:rPr lang="en-US" sz="7200" dirty="0"/>
              <a:t>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8F86B5-A63A-FA06-A21E-9F6535314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7543"/>
          <a:stretch/>
        </p:blipFill>
        <p:spPr bwMode="auto">
          <a:xfrm>
            <a:off x="607848" y="609601"/>
            <a:ext cx="5486561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595C5-A4DF-9626-53F6-DD101CE31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94" y="528918"/>
            <a:ext cx="10188143" cy="58857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6000" dirty="0"/>
              <a:t>F  C  </a:t>
            </a:r>
            <a:r>
              <a:rPr lang="sv-SE" sz="6000" dirty="0">
                <a:solidFill>
                  <a:srgbClr val="FFFF00"/>
                </a:solidFill>
              </a:rPr>
              <a:t>AA</a:t>
            </a:r>
            <a:r>
              <a:rPr lang="sv-SE" sz="6000" dirty="0"/>
              <a:t>  F  </a:t>
            </a:r>
            <a:r>
              <a:rPr lang="sv-SE" sz="6000" dirty="0">
                <a:solidFill>
                  <a:srgbClr val="FFFF00"/>
                </a:solidFill>
              </a:rPr>
              <a:t>GG</a:t>
            </a:r>
            <a:r>
              <a:rPr lang="sv-SE" sz="6000" dirty="0"/>
              <a:t>  </a:t>
            </a:r>
            <a:r>
              <a:rPr lang="sv-SE" sz="6000" dirty="0">
                <a:solidFill>
                  <a:srgbClr val="FFFF00"/>
                </a:solidFill>
              </a:rPr>
              <a:t>CC</a:t>
            </a:r>
            <a:r>
              <a:rPr lang="sv-SE" sz="6000" dirty="0"/>
              <a:t>  F</a:t>
            </a:r>
            <a:br>
              <a:rPr lang="sv-SE" sz="6000" dirty="0"/>
            </a:br>
            <a:br>
              <a:rPr lang="sv-SE" sz="6000" dirty="0"/>
            </a:br>
            <a:r>
              <a:rPr lang="sv-SE" sz="6000" dirty="0" err="1"/>
              <a:t>F</a:t>
            </a:r>
            <a:r>
              <a:rPr lang="sv-SE" sz="6000" dirty="0"/>
              <a:t>  C  </a:t>
            </a:r>
            <a:r>
              <a:rPr lang="sv-SE" sz="6000" dirty="0">
                <a:solidFill>
                  <a:srgbClr val="FFFF00"/>
                </a:solidFill>
              </a:rPr>
              <a:t>AA</a:t>
            </a:r>
            <a:r>
              <a:rPr lang="sv-SE" sz="6000" dirty="0"/>
              <a:t>  F  </a:t>
            </a:r>
            <a:r>
              <a:rPr lang="sv-SE" sz="6000" dirty="0">
                <a:solidFill>
                  <a:srgbClr val="FFFF00"/>
                </a:solidFill>
              </a:rPr>
              <a:t>GG</a:t>
            </a:r>
            <a:r>
              <a:rPr lang="sv-SE" sz="6000" dirty="0"/>
              <a:t>  </a:t>
            </a:r>
            <a:r>
              <a:rPr lang="sv-SE" sz="6000" dirty="0">
                <a:solidFill>
                  <a:srgbClr val="FFFF00"/>
                </a:solidFill>
              </a:rPr>
              <a:t>CC</a:t>
            </a:r>
            <a:r>
              <a:rPr lang="sv-SE" sz="6000" dirty="0"/>
              <a:t>  F</a:t>
            </a:r>
            <a:br>
              <a:rPr lang="sv-SE" sz="6000" dirty="0"/>
            </a:br>
            <a:br>
              <a:rPr lang="sv-SE" sz="6000" dirty="0"/>
            </a:br>
            <a:r>
              <a:rPr lang="sv-SE" sz="6000" dirty="0">
                <a:solidFill>
                  <a:srgbClr val="FFFF00"/>
                </a:solidFill>
              </a:rPr>
              <a:t>DB</a:t>
            </a:r>
            <a:r>
              <a:rPr lang="sv-SE" sz="6000" dirty="0"/>
              <a:t>  </a:t>
            </a:r>
            <a:r>
              <a:rPr lang="sv-SE" sz="6000" dirty="0">
                <a:solidFill>
                  <a:srgbClr val="FFFF00"/>
                </a:solidFill>
              </a:rPr>
              <a:t>BB</a:t>
            </a:r>
            <a:r>
              <a:rPr lang="sv-SE" sz="6000" dirty="0"/>
              <a:t>  C  </a:t>
            </a:r>
            <a:r>
              <a:rPr lang="sv-SE" sz="6000" dirty="0">
                <a:solidFill>
                  <a:srgbClr val="FFFF00"/>
                </a:solidFill>
              </a:rPr>
              <a:t>BG</a:t>
            </a:r>
            <a:r>
              <a:rPr lang="sv-SE" sz="6000" dirty="0"/>
              <a:t>  </a:t>
            </a:r>
            <a:r>
              <a:rPr lang="sv-SE" sz="6000" dirty="0">
                <a:solidFill>
                  <a:srgbClr val="FFFF00"/>
                </a:solidFill>
              </a:rPr>
              <a:t>GG</a:t>
            </a:r>
            <a:r>
              <a:rPr lang="sv-SE" sz="6000" dirty="0"/>
              <a:t>  A  F</a:t>
            </a:r>
            <a:br>
              <a:rPr lang="sv-SE" sz="6000" dirty="0"/>
            </a:br>
            <a:br>
              <a:rPr lang="sv-SE" sz="6000" dirty="0"/>
            </a:br>
            <a:r>
              <a:rPr lang="sv-SE" sz="6000" dirty="0"/>
              <a:t>D  B  C  </a:t>
            </a:r>
            <a:r>
              <a:rPr lang="sv-SE" sz="6000" dirty="0">
                <a:solidFill>
                  <a:srgbClr val="FFFF00"/>
                </a:solidFill>
              </a:rPr>
              <a:t>AA</a:t>
            </a:r>
            <a:r>
              <a:rPr lang="sv-SE" sz="6000" dirty="0"/>
              <a:t>  </a:t>
            </a:r>
            <a:r>
              <a:rPr lang="sv-SE" sz="6000" dirty="0">
                <a:solidFill>
                  <a:srgbClr val="FFFF00"/>
                </a:solidFill>
              </a:rPr>
              <a:t>BE</a:t>
            </a:r>
            <a:r>
              <a:rPr lang="sv-SE" sz="6000" dirty="0"/>
              <a:t>  </a:t>
            </a:r>
            <a:r>
              <a:rPr lang="sv-SE" sz="6000" dirty="0">
                <a:solidFill>
                  <a:srgbClr val="FFFF00"/>
                </a:solidFill>
              </a:rPr>
              <a:t>EE</a:t>
            </a:r>
            <a:r>
              <a:rPr lang="sv-SE" sz="6000" dirty="0"/>
              <a:t>  F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7962F93-004A-F981-FAF0-90643CC04AFE}"/>
              </a:ext>
            </a:extLst>
          </p:cNvPr>
          <p:cNvSpPr txBox="1"/>
          <p:nvPr/>
        </p:nvSpPr>
        <p:spPr>
          <a:xfrm>
            <a:off x="9365673" y="469669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Bä, bä vita lamm</a:t>
            </a:r>
          </a:p>
        </p:txBody>
      </p:sp>
    </p:spTree>
    <p:extLst>
      <p:ext uri="{BB962C8B-B14F-4D97-AF65-F5344CB8AC3E}">
        <p14:creationId xmlns:p14="http://schemas.microsoft.com/office/powerpoint/2010/main" val="353430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A8D658-77BB-F6A8-6B06-2A0E71C48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48" y="224118"/>
            <a:ext cx="9578543" cy="5968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600" dirty="0"/>
              <a:t>G </a:t>
            </a:r>
            <a:r>
              <a:rPr lang="sv-SE" sz="3600" dirty="0" err="1"/>
              <a:t>G</a:t>
            </a:r>
            <a:r>
              <a:rPr lang="sv-SE" sz="3600" dirty="0"/>
              <a:t> D </a:t>
            </a:r>
            <a:r>
              <a:rPr lang="sv-SE" sz="3600" dirty="0" err="1"/>
              <a:t>D</a:t>
            </a:r>
            <a:r>
              <a:rPr lang="sv-SE" sz="3600" dirty="0"/>
              <a:t> E </a:t>
            </a:r>
            <a:r>
              <a:rPr lang="sv-SE" sz="3600" dirty="0" err="1"/>
              <a:t>E</a:t>
            </a:r>
            <a:r>
              <a:rPr lang="sv-SE" sz="3600" dirty="0"/>
              <a:t> </a:t>
            </a:r>
            <a:r>
              <a:rPr lang="sv-SE" sz="3600" dirty="0">
                <a:solidFill>
                  <a:srgbClr val="FFC000"/>
                </a:solidFill>
              </a:rPr>
              <a:t>D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C </a:t>
            </a:r>
            <a:r>
              <a:rPr lang="sv-SE" sz="3600" dirty="0" err="1"/>
              <a:t>C</a:t>
            </a:r>
            <a:r>
              <a:rPr lang="sv-SE" sz="3600" dirty="0"/>
              <a:t> B </a:t>
            </a:r>
            <a:r>
              <a:rPr lang="sv-SE" sz="3600" dirty="0" err="1"/>
              <a:t>B</a:t>
            </a:r>
            <a:r>
              <a:rPr lang="sv-SE" sz="3600" dirty="0"/>
              <a:t> A </a:t>
            </a:r>
            <a:r>
              <a:rPr lang="sv-SE" sz="3600" dirty="0" err="1"/>
              <a:t>A</a:t>
            </a:r>
            <a:r>
              <a:rPr lang="sv-SE" sz="3600" dirty="0"/>
              <a:t> </a:t>
            </a:r>
            <a:r>
              <a:rPr lang="sv-SE" sz="3600" dirty="0">
                <a:solidFill>
                  <a:srgbClr val="FFC000"/>
                </a:solidFill>
              </a:rPr>
              <a:t>G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D </a:t>
            </a:r>
            <a:r>
              <a:rPr lang="sv-SE" sz="3600" dirty="0" err="1"/>
              <a:t>D</a:t>
            </a:r>
            <a:r>
              <a:rPr lang="sv-SE" sz="3600" dirty="0"/>
              <a:t> C </a:t>
            </a:r>
            <a:r>
              <a:rPr lang="sv-SE" sz="3600" dirty="0" err="1"/>
              <a:t>C</a:t>
            </a:r>
            <a:r>
              <a:rPr lang="sv-SE" sz="3600" dirty="0"/>
              <a:t> B </a:t>
            </a:r>
            <a:r>
              <a:rPr lang="sv-SE" sz="3600" dirty="0" err="1"/>
              <a:t>B</a:t>
            </a:r>
            <a:r>
              <a:rPr lang="sv-SE" sz="3600" dirty="0"/>
              <a:t> </a:t>
            </a:r>
            <a:r>
              <a:rPr lang="sv-SE" sz="3600" dirty="0">
                <a:solidFill>
                  <a:srgbClr val="FFC000"/>
                </a:solidFill>
              </a:rPr>
              <a:t>G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D </a:t>
            </a:r>
            <a:r>
              <a:rPr lang="sv-SE" sz="3600" dirty="0" err="1"/>
              <a:t>D</a:t>
            </a:r>
            <a:r>
              <a:rPr lang="sv-SE" sz="3600" dirty="0"/>
              <a:t> C </a:t>
            </a:r>
            <a:r>
              <a:rPr lang="sv-SE" sz="3600" dirty="0" err="1"/>
              <a:t>C</a:t>
            </a:r>
            <a:r>
              <a:rPr lang="sv-SE" sz="3600" dirty="0"/>
              <a:t> B </a:t>
            </a:r>
            <a:r>
              <a:rPr lang="sv-SE" sz="3600" dirty="0" err="1"/>
              <a:t>B</a:t>
            </a:r>
            <a:r>
              <a:rPr lang="sv-SE" sz="3600" dirty="0"/>
              <a:t> </a:t>
            </a:r>
            <a:r>
              <a:rPr lang="sv-SE" sz="3600" dirty="0">
                <a:solidFill>
                  <a:srgbClr val="FFC000"/>
                </a:solidFill>
              </a:rPr>
              <a:t>G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 err="1"/>
              <a:t>G</a:t>
            </a:r>
            <a:r>
              <a:rPr lang="sv-SE" sz="3600" dirty="0"/>
              <a:t> </a:t>
            </a:r>
            <a:r>
              <a:rPr lang="sv-SE" sz="3600" dirty="0" err="1"/>
              <a:t>G</a:t>
            </a:r>
            <a:r>
              <a:rPr lang="sv-SE" sz="3600" dirty="0"/>
              <a:t> D </a:t>
            </a:r>
            <a:r>
              <a:rPr lang="sv-SE" sz="3600" dirty="0" err="1"/>
              <a:t>D</a:t>
            </a:r>
            <a:r>
              <a:rPr lang="sv-SE" sz="3600" dirty="0"/>
              <a:t> E </a:t>
            </a:r>
            <a:r>
              <a:rPr lang="sv-SE" sz="3600" dirty="0" err="1"/>
              <a:t>E</a:t>
            </a:r>
            <a:r>
              <a:rPr lang="sv-SE" sz="3600" dirty="0"/>
              <a:t> </a:t>
            </a:r>
            <a:r>
              <a:rPr lang="sv-SE" sz="3600" dirty="0">
                <a:solidFill>
                  <a:srgbClr val="FFC000"/>
                </a:solidFill>
              </a:rPr>
              <a:t>D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C </a:t>
            </a:r>
            <a:r>
              <a:rPr lang="sv-SE" sz="3600" dirty="0" err="1"/>
              <a:t>C</a:t>
            </a:r>
            <a:r>
              <a:rPr lang="sv-SE" sz="3600" dirty="0"/>
              <a:t> B </a:t>
            </a:r>
            <a:r>
              <a:rPr lang="sv-SE" sz="3600" dirty="0" err="1"/>
              <a:t>B</a:t>
            </a:r>
            <a:r>
              <a:rPr lang="sv-SE" sz="3600" dirty="0"/>
              <a:t> A </a:t>
            </a:r>
            <a:r>
              <a:rPr lang="sv-SE" sz="3600" dirty="0" err="1"/>
              <a:t>A</a:t>
            </a:r>
            <a:r>
              <a:rPr lang="sv-SE" sz="3600" dirty="0"/>
              <a:t> </a:t>
            </a:r>
            <a:r>
              <a:rPr lang="sv-SE" sz="36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8159683-B2D0-6E90-AC18-03A9517F7E59}"/>
              </a:ext>
            </a:extLst>
          </p:cNvPr>
          <p:cNvSpPr txBox="1"/>
          <p:nvPr/>
        </p:nvSpPr>
        <p:spPr>
          <a:xfrm>
            <a:off x="6802582" y="1440873"/>
            <a:ext cx="349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Blinka lilla </a:t>
            </a:r>
            <a:r>
              <a:rPr lang="sv-SE"/>
              <a:t>stjärna där</a:t>
            </a:r>
          </a:p>
        </p:txBody>
      </p:sp>
    </p:spTree>
    <p:extLst>
      <p:ext uri="{BB962C8B-B14F-4D97-AF65-F5344CB8AC3E}">
        <p14:creationId xmlns:p14="http://schemas.microsoft.com/office/powerpoint/2010/main" val="170506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F30EF-4A9C-4A22-A64B-492903C6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The End Of The Film by PhotoEditor | VideoHive">
            <a:extLst>
              <a:ext uri="{FF2B5EF4-FFF2-40B4-BE49-F238E27FC236}">
                <a16:creationId xmlns:a16="http://schemas.microsoft.com/office/drawing/2014/main" id="{4211C781-7BB2-4FC7-88B1-C2831FFA1C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3" y="1266092"/>
            <a:ext cx="9419207" cy="47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66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41777</TotalTime>
  <Words>101</Words>
  <Application>Microsoft Office PowerPoint</Application>
  <PresentationFormat>Bredbild</PresentationFormat>
  <Paragraphs>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Jon</vt:lpstr>
      <vt:lpstr>Det är dags för musik!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morgon!</dc:title>
  <dc:creator>Lars-Göran Larsson</dc:creator>
  <cp:lastModifiedBy>Lars-Göran Larsson</cp:lastModifiedBy>
  <cp:revision>834</cp:revision>
  <dcterms:created xsi:type="dcterms:W3CDTF">2021-09-28T05:37:49Z</dcterms:created>
  <dcterms:modified xsi:type="dcterms:W3CDTF">2023-11-10T04:27:53Z</dcterms:modified>
</cp:coreProperties>
</file>