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40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53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13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656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46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531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952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181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44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3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6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03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32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50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26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31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54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F85232-7B0D-4E78-A523-4038F8DBBE6A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91B0A-EB8F-406E-AB88-2A887C23F6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64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D826CA-0E83-47E0-9358-9113A990B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Pac</a:t>
            </a:r>
            <a:r>
              <a:rPr lang="sv-SE" dirty="0"/>
              <a:t>-man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22AB770-41F8-4E81-BC1D-6DA15BB05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Av MS1</a:t>
            </a:r>
          </a:p>
        </p:txBody>
      </p:sp>
    </p:spTree>
    <p:extLst>
      <p:ext uri="{BB962C8B-B14F-4D97-AF65-F5344CB8AC3E}">
        <p14:creationId xmlns:p14="http://schemas.microsoft.com/office/powerpoint/2010/main" val="106356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 descr="En bild som visar text, whiteboardtavla, pennteckning&#10;&#10;Automatiskt genererad beskrivning">
            <a:extLst>
              <a:ext uri="{FF2B5EF4-FFF2-40B4-BE49-F238E27FC236}">
                <a16:creationId xmlns:a16="http://schemas.microsoft.com/office/drawing/2014/main" id="{3090EED8-5B8A-4D9F-9640-763B6120DA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72" y="306315"/>
            <a:ext cx="6204056" cy="4351338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3A80C674-4E54-42FA-8CD3-54EF49F009E1}"/>
              </a:ext>
            </a:extLst>
          </p:cNvPr>
          <p:cNvSpPr txBox="1"/>
          <p:nvPr/>
        </p:nvSpPr>
        <p:spPr>
          <a:xfrm>
            <a:off x="2993972" y="4881489"/>
            <a:ext cx="6204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Det var en gång en </a:t>
            </a:r>
            <a:r>
              <a:rPr lang="sv-SE" dirty="0" err="1"/>
              <a:t>Pac</a:t>
            </a:r>
            <a:r>
              <a:rPr lang="sv-SE" dirty="0"/>
              <a:t>-man. Han skulle gå till Afrika. Då blev det bråk mellan en sköldpadda och </a:t>
            </a:r>
            <a:r>
              <a:rPr lang="sv-SE" dirty="0" err="1"/>
              <a:t>Pac</a:t>
            </a:r>
            <a:r>
              <a:rPr lang="sv-SE" dirty="0"/>
              <a:t>-man. Sköldpaddan fes på </a:t>
            </a:r>
            <a:r>
              <a:rPr lang="sv-SE" dirty="0" err="1"/>
              <a:t>Pac</a:t>
            </a:r>
            <a:r>
              <a:rPr lang="sv-SE" dirty="0"/>
              <a:t>-man. </a:t>
            </a:r>
            <a:r>
              <a:rPr lang="sv-SE" dirty="0" err="1"/>
              <a:t>Pac</a:t>
            </a:r>
            <a:r>
              <a:rPr lang="sv-SE" dirty="0"/>
              <a:t>-man blev arg och ville ge igen. Så han åt upp sköldpaddan. </a:t>
            </a:r>
            <a:r>
              <a:rPr lang="sv-SE"/>
              <a:t>Slut.</a:t>
            </a:r>
          </a:p>
        </p:txBody>
      </p:sp>
    </p:spTree>
    <p:extLst>
      <p:ext uri="{BB962C8B-B14F-4D97-AF65-F5344CB8AC3E}">
        <p14:creationId xmlns:p14="http://schemas.microsoft.com/office/powerpoint/2010/main" val="2199959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47</Words>
  <Application>Microsoft Office PowerPoint</Application>
  <PresentationFormat>Bredbild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Jon</vt:lpstr>
      <vt:lpstr>Pac-man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Pac-man</dc:title>
  <dc:creator>Lars-Göran Larsson</dc:creator>
  <cp:lastModifiedBy>Lars-Göran Larsson</cp:lastModifiedBy>
  <cp:revision>2</cp:revision>
  <dcterms:created xsi:type="dcterms:W3CDTF">2021-01-18T15:20:32Z</dcterms:created>
  <dcterms:modified xsi:type="dcterms:W3CDTF">2021-01-20T12:59:04Z</dcterms:modified>
</cp:coreProperties>
</file>