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4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48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38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18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22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91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98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01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7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3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34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2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10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0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80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15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51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C37E08-969A-4CA7-B56A-6F2739B2270C}" type="datetimeFigureOut">
              <a:rPr lang="sv-SE" smtClean="0"/>
              <a:t>2021-02-03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5784-1DA3-4E7A-AD19-6E160C720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22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F988A-BFC3-4DB0-BB66-ED2BDAA1F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Den </a:t>
            </a:r>
            <a:r>
              <a:rPr lang="sv-SE"/>
              <a:t>dansande bananen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AFE53D-73CE-4891-85DF-5054AF6B1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Av NL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47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7F36EE9A-FA7A-420E-B18D-F0FE1AA44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77" y="308244"/>
            <a:ext cx="6694646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C8DDEF7-5832-42D0-889F-0CADE29582EA}"/>
              </a:ext>
            </a:extLst>
          </p:cNvPr>
          <p:cNvSpPr txBox="1"/>
          <p:nvPr/>
        </p:nvSpPr>
        <p:spPr>
          <a:xfrm>
            <a:off x="2729132" y="4895557"/>
            <a:ext cx="66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gick till vardagsrummet och hämtade macka och mjölk. De kollade också på tv. Efter åkte de till tivolit.</a:t>
            </a:r>
          </a:p>
        </p:txBody>
      </p:sp>
    </p:spTree>
    <p:extLst>
      <p:ext uri="{BB962C8B-B14F-4D97-AF65-F5344CB8AC3E}">
        <p14:creationId xmlns:p14="http://schemas.microsoft.com/office/powerpoint/2010/main" val="320885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ennteckning&#10;&#10;Automatiskt genererad beskrivning">
            <a:extLst>
              <a:ext uri="{FF2B5EF4-FFF2-40B4-BE49-F238E27FC236}">
                <a16:creationId xmlns:a16="http://schemas.microsoft.com/office/drawing/2014/main" id="{4ACBD1D0-1387-444C-9215-285C0FC64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419723"/>
            <a:ext cx="7362825" cy="402907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0F48882-8310-4884-AFEA-E8D980D6E61B}"/>
              </a:ext>
            </a:extLst>
          </p:cNvPr>
          <p:cNvSpPr txBox="1"/>
          <p:nvPr/>
        </p:nvSpPr>
        <p:spPr>
          <a:xfrm>
            <a:off x="2321169" y="4754880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är där nu. De gick till paris-hjulet. Sen gick de till draksnurran. De gick också till krokodilsläggan. Sen åkte de hem.</a:t>
            </a:r>
          </a:p>
        </p:txBody>
      </p:sp>
    </p:spTree>
    <p:extLst>
      <p:ext uri="{BB962C8B-B14F-4D97-AF65-F5344CB8AC3E}">
        <p14:creationId xmlns:p14="http://schemas.microsoft.com/office/powerpoint/2010/main" val="31191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26A88A5E-BAE7-4241-9377-D7D91F287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46" y="364515"/>
            <a:ext cx="6505508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DE94297-6AF0-4DE0-84A2-EF04A15BDDF7}"/>
              </a:ext>
            </a:extLst>
          </p:cNvPr>
          <p:cNvSpPr txBox="1"/>
          <p:nvPr/>
        </p:nvSpPr>
        <p:spPr>
          <a:xfrm>
            <a:off x="2855742" y="4853354"/>
            <a:ext cx="6428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har kommit hem till huset. De går in. De skall äta mat. Bananen skulle laga mat. Det blir lasagne.</a:t>
            </a:r>
            <a:br>
              <a:rPr lang="sv-SE" dirty="0"/>
            </a:br>
            <a:r>
              <a:rPr lang="sv-SE" dirty="0"/>
              <a:t>Pappa ropar:</a:t>
            </a:r>
            <a:br>
              <a:rPr lang="sv-SE" dirty="0"/>
            </a:br>
            <a:r>
              <a:rPr lang="sv-SE" dirty="0"/>
              <a:t>- Ja!</a:t>
            </a:r>
            <a:br>
              <a:rPr lang="sv-SE" dirty="0"/>
            </a:br>
            <a:r>
              <a:rPr lang="sv-SE" dirty="0"/>
              <a:t>Det funkar. De </a:t>
            </a:r>
            <a:r>
              <a:rPr lang="sv-SE"/>
              <a:t>äter tillsammans.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466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372EF534-94AA-4BC5-A7E6-0B7886332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357810"/>
            <a:ext cx="4657725" cy="41529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B88DDA0-768E-46F9-A9A9-1388611E3CEB}"/>
              </a:ext>
            </a:extLst>
          </p:cNvPr>
          <p:cNvSpPr txBox="1"/>
          <p:nvPr/>
        </p:nvSpPr>
        <p:spPr>
          <a:xfrm>
            <a:off x="3742006" y="4937760"/>
            <a:ext cx="4684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gång </a:t>
            </a:r>
            <a:r>
              <a:rPr lang="sv-SE" dirty="0" err="1"/>
              <a:t>ver</a:t>
            </a:r>
            <a:r>
              <a:rPr lang="sv-SE" dirty="0"/>
              <a:t> det en klass som helt plötsligt såg en regnbåge. Sen kom en dansande banan. Då dansade klassen med bananen.</a:t>
            </a:r>
          </a:p>
        </p:txBody>
      </p:sp>
    </p:spTree>
    <p:extLst>
      <p:ext uri="{BB962C8B-B14F-4D97-AF65-F5344CB8AC3E}">
        <p14:creationId xmlns:p14="http://schemas.microsoft.com/office/powerpoint/2010/main" val="412320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C4EC3ED6-6608-4CD2-9B1E-8B2645672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87" y="378582"/>
            <a:ext cx="6375026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589B32E-95BD-41B3-97D5-BF11E3E1CAAE}"/>
              </a:ext>
            </a:extLst>
          </p:cNvPr>
          <p:cNvSpPr txBox="1"/>
          <p:nvPr/>
        </p:nvSpPr>
        <p:spPr>
          <a:xfrm>
            <a:off x="2897945" y="4895557"/>
            <a:ext cx="638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Då fick klassen se att bananen kunde dansa balett. Då kom ett rock-päron och rockade. Då kollade bananen på rock-päronet.</a:t>
            </a:r>
          </a:p>
        </p:txBody>
      </p:sp>
    </p:spTree>
    <p:extLst>
      <p:ext uri="{BB962C8B-B14F-4D97-AF65-F5344CB8AC3E}">
        <p14:creationId xmlns:p14="http://schemas.microsoft.com/office/powerpoint/2010/main" val="233452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A2767BD0-4727-433D-AA72-EE42E12DD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18" y="378583"/>
            <a:ext cx="5730364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7AA1877-B5E2-4527-8893-D833DCF71DEC}"/>
              </a:ext>
            </a:extLst>
          </p:cNvPr>
          <p:cNvSpPr txBox="1"/>
          <p:nvPr/>
        </p:nvSpPr>
        <p:spPr>
          <a:xfrm>
            <a:off x="3221502" y="5078437"/>
            <a:ext cx="572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Då dansade alla med rockpäronet istället. Då blev bananen ledsen. Då gick bananen till skogen. Bananen grät. Då gick bananen hem till sig.</a:t>
            </a:r>
          </a:p>
        </p:txBody>
      </p:sp>
    </p:spTree>
    <p:extLst>
      <p:ext uri="{BB962C8B-B14F-4D97-AF65-F5344CB8AC3E}">
        <p14:creationId xmlns:p14="http://schemas.microsoft.com/office/powerpoint/2010/main" val="40467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104953B7-E1D4-469D-9BAA-FBE95B4A9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78" y="406718"/>
            <a:ext cx="6277443" cy="4195762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9F167C9-0766-4C11-9FD7-96454A616982}"/>
              </a:ext>
            </a:extLst>
          </p:cNvPr>
          <p:cNvSpPr txBox="1"/>
          <p:nvPr/>
        </p:nvSpPr>
        <p:spPr>
          <a:xfrm>
            <a:off x="2926080" y="5022166"/>
            <a:ext cx="620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Då ritade bananen ett kuvert till klassen. Bananen gick till fönstret. Bananen kollade ut genom fönstret. Bananen vill dansa. Bananen börjar att dansa.</a:t>
            </a:r>
          </a:p>
        </p:txBody>
      </p:sp>
    </p:spTree>
    <p:extLst>
      <p:ext uri="{BB962C8B-B14F-4D97-AF65-F5344CB8AC3E}">
        <p14:creationId xmlns:p14="http://schemas.microsoft.com/office/powerpoint/2010/main" val="223360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En bild som visar text, whiteboardtavla, pennteckning&#10;&#10;Automatiskt genererad beskrivning">
            <a:extLst>
              <a:ext uri="{FF2B5EF4-FFF2-40B4-BE49-F238E27FC236}">
                <a16:creationId xmlns:a16="http://schemas.microsoft.com/office/drawing/2014/main" id="{365F1A49-8EF6-48A9-9D47-DF8687498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35" y="209771"/>
            <a:ext cx="6458930" cy="4195762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2E1168E-437F-471D-BBF5-D02EE8C79728}"/>
              </a:ext>
            </a:extLst>
          </p:cNvPr>
          <p:cNvSpPr txBox="1"/>
          <p:nvPr/>
        </p:nvSpPr>
        <p:spPr>
          <a:xfrm>
            <a:off x="2869809" y="4698609"/>
            <a:ext cx="63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Bananen kollar på tv. Han ser rockpäronet på tv. Undrar varför han är på tv? Då gick bananen till köket. Han tar en macka ur skåpet.</a:t>
            </a:r>
          </a:p>
        </p:txBody>
      </p:sp>
    </p:spTree>
    <p:extLst>
      <p:ext uri="{BB962C8B-B14F-4D97-AF65-F5344CB8AC3E}">
        <p14:creationId xmlns:p14="http://schemas.microsoft.com/office/powerpoint/2010/main" val="21765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75DBA862-EB32-4025-A1BF-59363A04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12" y="448921"/>
            <a:ext cx="6058775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D909098-12D4-4BB1-9A0F-DC2C0EB979EE}"/>
              </a:ext>
            </a:extLst>
          </p:cNvPr>
          <p:cNvSpPr txBox="1"/>
          <p:nvPr/>
        </p:nvSpPr>
        <p:spPr>
          <a:xfrm>
            <a:off x="3094892" y="4979963"/>
            <a:ext cx="600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Han gick till vardagsrummet och åt sin macka. Då hörde han någon som knackade på dörren. Där står pappa banan. Pappa har ett paket i handen.</a:t>
            </a:r>
          </a:p>
        </p:txBody>
      </p:sp>
    </p:spTree>
    <p:extLst>
      <p:ext uri="{BB962C8B-B14F-4D97-AF65-F5344CB8AC3E}">
        <p14:creationId xmlns:p14="http://schemas.microsoft.com/office/powerpoint/2010/main" val="21088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698C178E-C195-4252-B200-A1EB62EAB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08" y="420786"/>
            <a:ext cx="6941584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7F757D0-9D32-4939-AB7D-BFA94AF8FF4F}"/>
              </a:ext>
            </a:extLst>
          </p:cNvPr>
          <p:cNvSpPr txBox="1"/>
          <p:nvPr/>
        </p:nvSpPr>
        <p:spPr>
          <a:xfrm>
            <a:off x="2686929" y="4909625"/>
            <a:ext cx="672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Pappa får sova över. Det ville pappa göra för han har inget hus. Han berättar varför han inte har ett hus. Jag slösar på pengar?</a:t>
            </a:r>
          </a:p>
        </p:txBody>
      </p:sp>
    </p:spTree>
    <p:extLst>
      <p:ext uri="{BB962C8B-B14F-4D97-AF65-F5344CB8AC3E}">
        <p14:creationId xmlns:p14="http://schemas.microsoft.com/office/powerpoint/2010/main" val="35995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whiteboardtavla&#10;&#10;Automatiskt genererad beskrivning">
            <a:extLst>
              <a:ext uri="{FF2B5EF4-FFF2-40B4-BE49-F238E27FC236}">
                <a16:creationId xmlns:a16="http://schemas.microsoft.com/office/drawing/2014/main" id="{EA9B3D86-7905-4F7F-9715-ADE22B360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14" y="378583"/>
            <a:ext cx="5769172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77E0128-DE05-4AA5-B1CD-45E34115E69F}"/>
              </a:ext>
            </a:extLst>
          </p:cNvPr>
          <p:cNvSpPr txBox="1"/>
          <p:nvPr/>
        </p:nvSpPr>
        <p:spPr>
          <a:xfrm>
            <a:off x="3165231" y="4909625"/>
            <a:ext cx="5725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pappa banan sover över så går det bra. De lägger sig i sängen. De sa god natt till varandra. I morgon skall de på tivoli.</a:t>
            </a:r>
          </a:p>
        </p:txBody>
      </p:sp>
    </p:spTree>
    <p:extLst>
      <p:ext uri="{BB962C8B-B14F-4D97-AF65-F5344CB8AC3E}">
        <p14:creationId xmlns:p14="http://schemas.microsoft.com/office/powerpoint/2010/main" val="157185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320</Words>
  <Application>Microsoft Office PowerPoint</Application>
  <PresentationFormat>Bredbild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Jon</vt:lpstr>
      <vt:lpstr>Den dansande bananen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Lars-Göran Larsson</dc:creator>
  <cp:lastModifiedBy>Lars-Göran Larsson</cp:lastModifiedBy>
  <cp:revision>7</cp:revision>
  <dcterms:created xsi:type="dcterms:W3CDTF">2021-01-21T13:15:41Z</dcterms:created>
  <dcterms:modified xsi:type="dcterms:W3CDTF">2021-02-03T06:30:01Z</dcterms:modified>
</cp:coreProperties>
</file>