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9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87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374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491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923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88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74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577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87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79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67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36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29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25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32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83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24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65B05C-1580-4E02-A629-F9675B781B65}" type="datetimeFigureOut">
              <a:rPr lang="sv-SE" smtClean="0"/>
              <a:t>2021-01-20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9B6E-C20D-446C-9060-8FDAAC3363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661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ABB489-2A65-4122-ABAB-35FB298D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0110"/>
          </a:xfrm>
        </p:spPr>
        <p:txBody>
          <a:bodyPr>
            <a:normAutofit/>
          </a:bodyPr>
          <a:lstStyle/>
          <a:p>
            <a:r>
              <a:rPr lang="sv-SE" dirty="0"/>
              <a:t>Skolmobbarna.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Text och bild av TL1</a:t>
            </a:r>
          </a:p>
        </p:txBody>
      </p:sp>
    </p:spTree>
    <p:extLst>
      <p:ext uri="{BB962C8B-B14F-4D97-AF65-F5344CB8AC3E}">
        <p14:creationId xmlns:p14="http://schemas.microsoft.com/office/powerpoint/2010/main" val="266226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tyg&#10;&#10;Automatiskt genererad beskrivning">
            <a:extLst>
              <a:ext uri="{FF2B5EF4-FFF2-40B4-BE49-F238E27FC236}">
                <a16:creationId xmlns:a16="http://schemas.microsoft.com/office/drawing/2014/main" id="{9D79E0BA-AA0D-428A-975A-7F92DDB42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696153"/>
            <a:ext cx="7524750" cy="33718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AEE834F-9145-46C5-9337-B34A86B30FD6}"/>
              </a:ext>
            </a:extLst>
          </p:cNvPr>
          <p:cNvSpPr txBox="1"/>
          <p:nvPr/>
        </p:nvSpPr>
        <p:spPr>
          <a:xfrm>
            <a:off x="2663687" y="4346713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Brorsan kommer för dom ska äta frukost. Sen ska de byta om och sen gå till skolan.</a:t>
            </a:r>
          </a:p>
        </p:txBody>
      </p:sp>
    </p:spTree>
    <p:extLst>
      <p:ext uri="{BB962C8B-B14F-4D97-AF65-F5344CB8AC3E}">
        <p14:creationId xmlns:p14="http://schemas.microsoft.com/office/powerpoint/2010/main" val="83713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tyg&#10;&#10;Automatiskt genererad beskrivning">
            <a:extLst>
              <a:ext uri="{FF2B5EF4-FFF2-40B4-BE49-F238E27FC236}">
                <a16:creationId xmlns:a16="http://schemas.microsoft.com/office/drawing/2014/main" id="{7E88B910-03C7-4342-8FD5-395F5388E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10515600" cy="28240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7C1E806-996A-4136-BDEC-CF8B586C0A42}"/>
              </a:ext>
            </a:extLst>
          </p:cNvPr>
          <p:cNvSpPr txBox="1"/>
          <p:nvPr/>
        </p:nvSpPr>
        <p:spPr>
          <a:xfrm>
            <a:off x="1842052" y="424069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Nu är de i skolan. Då kommer några och mobbar Felix. Felix springer till läraren. Då skickas mobbarna till rektorn. Slut.</a:t>
            </a:r>
          </a:p>
        </p:txBody>
      </p:sp>
    </p:spTree>
    <p:extLst>
      <p:ext uri="{BB962C8B-B14F-4D97-AF65-F5344CB8AC3E}">
        <p14:creationId xmlns:p14="http://schemas.microsoft.com/office/powerpoint/2010/main" val="84722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sängkläder&#10;&#10;Automatiskt genererad beskrivning">
            <a:extLst>
              <a:ext uri="{FF2B5EF4-FFF2-40B4-BE49-F238E27FC236}">
                <a16:creationId xmlns:a16="http://schemas.microsoft.com/office/drawing/2014/main" id="{7CD1C9C4-66D4-4D82-84BC-6BFE1273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13" y="561462"/>
            <a:ext cx="5663918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CB63DF-FD12-4C79-A7E8-D7A31F24B445}"/>
              </a:ext>
            </a:extLst>
          </p:cNvPr>
          <p:cNvSpPr txBox="1"/>
          <p:nvPr/>
        </p:nvSpPr>
        <p:spPr>
          <a:xfrm>
            <a:off x="2827606" y="4951828"/>
            <a:ext cx="69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Oh, nej! En kille är i fara! Fort! Vi måste göra någonting!</a:t>
            </a:r>
            <a:br>
              <a:rPr lang="sv-SE" dirty="0"/>
            </a:br>
            <a:r>
              <a:rPr lang="sv-SE" dirty="0"/>
              <a:t>Titta! En massa zombier.</a:t>
            </a:r>
          </a:p>
        </p:txBody>
      </p:sp>
    </p:spTree>
    <p:extLst>
      <p:ext uri="{BB962C8B-B14F-4D97-AF65-F5344CB8AC3E}">
        <p14:creationId xmlns:p14="http://schemas.microsoft.com/office/powerpoint/2010/main" val="198379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71D7F93-8BFD-4C80-8245-CDCAD28F0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48" y="420785"/>
            <a:ext cx="4646363" cy="41957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8D93D71-11A2-447D-A9D2-0415722BD963}"/>
              </a:ext>
            </a:extLst>
          </p:cNvPr>
          <p:cNvSpPr txBox="1"/>
          <p:nvPr/>
        </p:nvSpPr>
        <p:spPr>
          <a:xfrm>
            <a:off x="3488788" y="4797083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Ha, ha, ha, ha, </a:t>
            </a:r>
            <a:r>
              <a:rPr lang="sv-SE" dirty="0" err="1"/>
              <a:t>haaaaa</a:t>
            </a:r>
            <a:r>
              <a:rPr lang="sv-SE" dirty="0"/>
              <a:t>. Det finns inget ni kan göra!</a:t>
            </a:r>
          </a:p>
        </p:txBody>
      </p:sp>
    </p:spTree>
    <p:extLst>
      <p:ext uri="{BB962C8B-B14F-4D97-AF65-F5344CB8AC3E}">
        <p14:creationId xmlns:p14="http://schemas.microsoft.com/office/powerpoint/2010/main" val="63523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88293B4-1583-48C3-916B-8434FBBBD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19" y="659612"/>
            <a:ext cx="8947150" cy="360556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152579A-FBEF-48FB-8444-1E50A399290E}"/>
              </a:ext>
            </a:extLst>
          </p:cNvPr>
          <p:cNvSpPr txBox="1"/>
          <p:nvPr/>
        </p:nvSpPr>
        <p:spPr>
          <a:xfrm>
            <a:off x="1547446" y="4628271"/>
            <a:ext cx="796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Nej!!!!!! Skriker han. </a:t>
            </a:r>
            <a:r>
              <a:rPr lang="sv-SE"/>
              <a:t>SLUT.</a:t>
            </a:r>
          </a:p>
        </p:txBody>
      </p:sp>
    </p:spTree>
    <p:extLst>
      <p:ext uri="{BB962C8B-B14F-4D97-AF65-F5344CB8AC3E}">
        <p14:creationId xmlns:p14="http://schemas.microsoft.com/office/powerpoint/2010/main" val="899323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102</Words>
  <Application>Microsoft Office PowerPoint</Application>
  <PresentationFormat>Bredbild</PresentationFormat>
  <Paragraphs>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</vt:lpstr>
      <vt:lpstr>Skolmobbarna.  Text och bild av TL1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Lars-Göran Larsson</dc:creator>
  <cp:lastModifiedBy>Lars-Göran Larsson</cp:lastModifiedBy>
  <cp:revision>4</cp:revision>
  <dcterms:created xsi:type="dcterms:W3CDTF">2021-01-12T06:02:42Z</dcterms:created>
  <dcterms:modified xsi:type="dcterms:W3CDTF">2021-01-20T12:59:34Z</dcterms:modified>
</cp:coreProperties>
</file>